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8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0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6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6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237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6CDC-A3AE-4BD8-8CDB-2554D18CA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0DCB3-EDDC-4373-B32E-3146D2F8A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ED9C5-BC3C-4D50-92C7-B40AF29E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BEE13-62D4-4CDA-B313-D5E8A841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F1C1C-62C3-4A05-867E-3C0F1199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5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5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1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1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894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1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E4F1C0B-CD31-49CA-B529-1C1D72647B3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9BD6AB1-C1C1-42CC-BFAE-32D5DC961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44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90836AE-5657-4CA5-9FAB-9FD0853A2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925" y="1551437"/>
            <a:ext cx="5981700" cy="1514019"/>
          </a:xfrm>
        </p:spPr>
        <p:txBody>
          <a:bodyPr/>
          <a:lstStyle/>
          <a:p>
            <a:pPr algn="ctr"/>
            <a:r>
              <a:rPr lang="bg-BG" dirty="0"/>
              <a:t>Проект по ООП-2</a:t>
            </a:r>
            <a:br>
              <a:rPr lang="bg-BG" dirty="0"/>
            </a:br>
            <a:r>
              <a:rPr lang="bg-BG" sz="2800" b="0" dirty="0"/>
              <a:t>Производство на вина</a:t>
            </a:r>
            <a:endParaRPr lang="en-US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FF70037-7544-40C8-ADE3-814F834A5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bg-BG" dirty="0"/>
              <a:t>Изготвили:</a:t>
            </a:r>
          </a:p>
          <a:p>
            <a:r>
              <a:rPr lang="bg-BG" dirty="0"/>
              <a:t>Александър Живков фак.№- 19621702</a:t>
            </a:r>
          </a:p>
          <a:p>
            <a:r>
              <a:rPr lang="bg-BG" dirty="0"/>
              <a:t>Владимир Андреев фак.№- 19621703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95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276BD8-92F7-439A-AC81-FCF53BAE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3" y="83842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Login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6A592-CBC1-48F0-83AC-92620E86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838423"/>
            <a:ext cx="8047897" cy="54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1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5745-1930-452A-9198-3DB04401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43" y="78762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 Login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75978-2BD6-4EE7-B9D0-97A548BE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92" y="721583"/>
            <a:ext cx="7479665" cy="57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3E07A9-C362-4ADA-86AA-E72C52FB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3" y="11330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Host Login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9E71-59D9-4129-B563-EEE7B5CF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0" y="809952"/>
            <a:ext cx="8019097" cy="54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4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EA113-3B21-46F2-A8B2-5177EB4D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43" y="79778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Users –</a:t>
            </a:r>
            <a:br>
              <a:rPr lang="en-US" dirty="0"/>
            </a:br>
            <a:r>
              <a:rPr lang="en-US" dirty="0"/>
              <a:t> 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90FC6-4B9F-44FD-B0D5-E962856C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20" y="102553"/>
            <a:ext cx="4183380" cy="2920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72CB4-5BA0-425C-9555-A07B2B9E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20" y="2946942"/>
            <a:ext cx="4384040" cy="31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4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8EF18-B20A-4A76-A783-B9525257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77" y="74051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Bottle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7D898-809E-42FE-B072-A73D813F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82022"/>
            <a:ext cx="7972425" cy="62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83249-0A23-48DA-B457-D766B45C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23" y="7774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Color for Grape – 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35253-B7A9-41B9-8DB9-DF64B5C7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67328"/>
            <a:ext cx="6037118" cy="6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3E8C8-8258-4958-908A-2B496109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68" y="731281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Grape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22D78-0489-4CD2-B152-C669FB2B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45" y="150264"/>
            <a:ext cx="5058930" cy="457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2BDEE-1916-4F80-8161-EBA6AFC4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46" y="4725980"/>
            <a:ext cx="4430280" cy="19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0160C-4D28-41ED-922E-05794A2A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98" y="71713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Wine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0362D-DA7C-4FB0-8541-4A1B0CEF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05" y="213678"/>
            <a:ext cx="4994594" cy="385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176B9-B6D0-437A-A755-443FBF6B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05" y="4067176"/>
            <a:ext cx="4335145" cy="21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6D473-AF6F-4687-BCEF-6F6E3923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73" y="7457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Production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E8E54-B301-4BDB-AD32-2A3DAB6B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57" y="226695"/>
            <a:ext cx="5223193" cy="406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D56DE-F405-45B9-8B63-5BB52A2A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30" y="4291210"/>
            <a:ext cx="4700269" cy="21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E38B6E-B6B3-4BFA-B763-EE386138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23" y="11267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Bottle Quantity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2D88E-22E8-4B87-85DB-9B3CF5D1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6" y="533717"/>
            <a:ext cx="7692072" cy="51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F3703B1-3BC5-4D8D-9F6E-1A39B334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8" y="8028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bg-BG" dirty="0"/>
              <a:t>Структура и модули на проекта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FCE382-9C3E-40C4-A950-4B63BD33A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7" y="60008"/>
            <a:ext cx="4629148" cy="679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35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F6566-726B-4F51-8DE4-409E732E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3" y="10886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Grape Quantity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08BF-033F-466D-ABB1-D02D0F4F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75285"/>
            <a:ext cx="7722777" cy="52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D95A0-C1B8-458A-AEB5-4B384851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8" y="8600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Wine Quantity – 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65AD2-31A1-42D1-99AF-BEB47F26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580515"/>
            <a:ext cx="7324725" cy="49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6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4272B-9EE6-4180-8150-76B6AC7D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8" y="109813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Production Cycles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F87FC-EB71-4F28-AFE5-2ACD8D3B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887095"/>
            <a:ext cx="8010525" cy="51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9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F04671-4301-4CF3-BA73-A837E61B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48" y="117433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Critical Quantities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1EB1-6CD1-4E71-A847-CA447F31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09" y="461327"/>
            <a:ext cx="7706591" cy="3608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7C98D-DB23-495E-8676-1D441131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9" y="4069784"/>
            <a:ext cx="7370618" cy="19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6A5A0-2779-4479-ACF9-675C40E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23" y="11076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Bottle Quantity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E3A14-3AAB-4DD7-8585-2B5E687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20" y="135890"/>
            <a:ext cx="7115810" cy="65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873C22-E123-41EA-8280-466CCCE2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73" y="10886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Grape Quantity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EC891-5979-40DD-8EBB-0A12A5F9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63206"/>
            <a:ext cx="7918501" cy="58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94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4D815-1A33-4BBE-B0E3-2F5D01C5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48" y="11648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Wine Quantity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1CE6-11A2-408B-92F2-77D5150A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1091881"/>
            <a:ext cx="8103778" cy="48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6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6C505-CFB5-46C4-8205-64B91E31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48" y="81238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Users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FED8D-344A-4018-A7D2-9EC91871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4" y="202247"/>
            <a:ext cx="7501616" cy="4575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F0D3A-DD88-4A0B-8288-734F19EE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34" y="4734321"/>
            <a:ext cx="7427275" cy="13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1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D3A22-73E2-4FEE-B710-B178A798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48" y="8028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Bottles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30604-9790-496A-A829-6DF29E89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70" y="240030"/>
            <a:ext cx="7071360" cy="61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03FC3-EF1C-46BF-9EED-5674F7C1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73" y="7457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Grape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F77DE-EDEB-4916-83CC-62219257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745713"/>
            <a:ext cx="7387907" cy="54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CB3F6-3281-41D6-BE3B-2584F9E7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3" y="361318"/>
            <a:ext cx="4941477" cy="610863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FD67FC-192C-4486-BC32-33301586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85126"/>
            <a:ext cx="8286749" cy="551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616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2C972C-C1DB-4139-976A-0FFB1EA6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3" y="7838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Grape Color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F296-9C20-429E-B524-08B814AD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86" y="783813"/>
            <a:ext cx="5997453" cy="57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F7AC4-6A23-4A33-A54A-5E7228E2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8" y="81238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Wine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F8814-8633-4380-9892-151A82E0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1" y="469582"/>
            <a:ext cx="7579902" cy="56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45B92-5DE2-4691-8E7E-9B962BE0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98" y="11457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Production Cycle – 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1A9C1-B95F-4AF2-A4E7-9D963EA7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6" y="629285"/>
            <a:ext cx="7556182" cy="60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9CFFF-A9B5-4F67-AD1D-F9BA334F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0" y="414373"/>
            <a:ext cx="4941477" cy="610863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A54F4-F0B4-4A02-8917-3E4CCD82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96" y="544945"/>
            <a:ext cx="8308499" cy="60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5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DF462-8420-4827-A3A3-B997533D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68" y="334117"/>
            <a:ext cx="4941477" cy="610863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CD388-793D-4028-9901-0F6DA687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5" y="504535"/>
            <a:ext cx="8392414" cy="56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8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99F538-D3A7-4E72-9ED0-815B2EB9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9" y="380300"/>
            <a:ext cx="4941477" cy="610863"/>
          </a:xfrm>
        </p:spPr>
        <p:txBody>
          <a:bodyPr/>
          <a:lstStyle/>
          <a:p>
            <a:r>
              <a:rPr lang="en-US" dirty="0"/>
              <a:t>Home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09DD1-4B28-4994-ACF2-C59DB32C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25" y="298573"/>
            <a:ext cx="8251913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762BCA-0CE2-4196-ABFB-29511AE7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77" y="712808"/>
            <a:ext cx="4941477" cy="610863"/>
          </a:xfrm>
        </p:spPr>
        <p:txBody>
          <a:bodyPr/>
          <a:lstStyle/>
          <a:p>
            <a:r>
              <a:rPr lang="en-US" dirty="0"/>
              <a:t>Add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8F470-584B-451A-BAA9-8FD609FF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27" y="92364"/>
            <a:ext cx="8617527" cy="64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6A8AA-743E-4B6C-90C3-DCFCC020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42" y="897535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wine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8777A-C73A-42B0-B94C-24BD21E7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10" y="442581"/>
            <a:ext cx="8461520" cy="59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56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CE4AB-EC92-47FA-A92D-B8837369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23" y="869826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home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5A68F-B4D4-44D4-85C8-DB777FBB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21" y="325582"/>
            <a:ext cx="8269213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F5C66-3782-4AA4-B1B2-7546AFAB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50" y="805172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grape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638D6-A933-45D4-BC1C-BFFFD919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21" y="459076"/>
            <a:ext cx="8380390" cy="5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E2CFD-DA5B-496B-B69F-9854FACC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8" y="498063"/>
            <a:ext cx="4941477" cy="610863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FD8090-E4A5-44E3-BABD-E27D4D82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476375"/>
            <a:ext cx="8839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050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CD449-4CF0-4679-85CF-3DC2B037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1" y="758990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home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7DA80-C80D-4CDC-B104-8944AC36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79" y="307109"/>
            <a:ext cx="831845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7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F18C4-6BDD-4ACC-A85B-B6D2D46D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23" y="795935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production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E1A39-1700-49B4-869B-4CB9F0CA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02" y="877454"/>
            <a:ext cx="8100375" cy="56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1EB06-B12F-4DC1-8A53-FE6EF396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33" y="749754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home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2D4EC-36FA-4220-8992-76898A97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9" y="675863"/>
            <a:ext cx="7922386" cy="59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36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23D6B5-8FE3-4EE1-9978-43856547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6" y="795936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wine</a:t>
            </a:r>
            <a:br>
              <a:rPr lang="en-US" dirty="0"/>
            </a:br>
            <a:r>
              <a:rPr lang="en-US" dirty="0"/>
              <a:t>quantity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B43EA-FC11-41CB-A59D-AED01EB5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44" y="766965"/>
            <a:ext cx="7755060" cy="5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37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E37E-EA8E-4E1B-A901-D682B483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23" y="814408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Critical level </a:t>
            </a:r>
            <a:br>
              <a:rPr lang="en-US" dirty="0"/>
            </a:br>
            <a:r>
              <a:rPr lang="en-US" dirty="0"/>
              <a:t>alerts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D4BAB-A4B3-4413-961B-94F19B9D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354878"/>
            <a:ext cx="4267200" cy="263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910F7-D93C-4CD2-A58F-1628523E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367067"/>
            <a:ext cx="43053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1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01FB0-25DE-47D7-8A02-3E46B8D6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sz="5100" dirty="0"/>
              <a:t>Thank you for the attention!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4A0EF82-B17E-4A22-AD04-C360230B3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5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7814A-0D6F-449D-AC07-2C2EDD5B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8409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Entities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A4C2A-735D-4842-A9A8-37717FBC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86" y="196532"/>
            <a:ext cx="7243864" cy="64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7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01794-CFE8-4469-8ED8-85BE3B1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3" y="84858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Repositories –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66D37-46BD-4626-8202-B76DEB46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1459446"/>
            <a:ext cx="8629642" cy="49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236FD6-840E-4D22-9D4E-C2578291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43" y="7774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Services –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C7260-456D-40CC-8FF3-3D64AD1F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02" y="2133275"/>
            <a:ext cx="9670438" cy="39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1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9F5DD7-A4D5-4898-AF1D-1C3749DD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3" y="81810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ListViewModels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2F21B-BD64-4901-9ACE-7D582D23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75" y="248602"/>
            <a:ext cx="6579145" cy="636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A6B29A-E9C7-474E-88F9-7B1D2F5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63" y="741045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 – </a:t>
            </a:r>
            <a:br>
              <a:rPr lang="en-US" dirty="0"/>
            </a:br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C81EF-2B54-4CD0-B203-6BD4EB41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21" y="741045"/>
            <a:ext cx="7717472" cy="57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257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tf78853419_win32</Template>
  <TotalTime>59</TotalTime>
  <Words>256</Words>
  <Application>Microsoft Office PowerPoint</Application>
  <PresentationFormat>Widescreen</PresentationFormat>
  <Paragraphs>48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Franklin Gothic Book</vt:lpstr>
      <vt:lpstr>Franklin Gothic Demi</vt:lpstr>
      <vt:lpstr>Wingdings</vt:lpstr>
      <vt:lpstr>Theme1</vt:lpstr>
      <vt:lpstr>Проект по ООП-2 Производство на вина</vt:lpstr>
      <vt:lpstr>Структура и модули на проекта</vt:lpstr>
      <vt:lpstr>Use Case Diagram</vt:lpstr>
      <vt:lpstr>Activity Diagram</vt:lpstr>
      <vt:lpstr>Entities –  Class Diagram</vt:lpstr>
      <vt:lpstr>Repositories – Class Diagram</vt:lpstr>
      <vt:lpstr>Business Services – Class Diagram</vt:lpstr>
      <vt:lpstr>ListViewModels –  Class Diagram</vt:lpstr>
      <vt:lpstr>Home page –  Class Diagram</vt:lpstr>
      <vt:lpstr>Admin Login –  Class Diagram</vt:lpstr>
      <vt:lpstr>Operator Login –  Class Diagram</vt:lpstr>
      <vt:lpstr>Warehouse Host Login –  Class Diagram</vt:lpstr>
      <vt:lpstr>Create Users –  Class Diagram</vt:lpstr>
      <vt:lpstr>Add Bottle –  Class Diagram</vt:lpstr>
      <vt:lpstr>Add Color for Grape – Class Diagram</vt:lpstr>
      <vt:lpstr>Add Grape –  Class Diagram</vt:lpstr>
      <vt:lpstr>Add Wine –  Class Diagram</vt:lpstr>
      <vt:lpstr>Add Production –  Class Diagram</vt:lpstr>
      <vt:lpstr>Check Bottle Quantity –  Class Diagram</vt:lpstr>
      <vt:lpstr>Check Grape Quantity –  Class Diagram</vt:lpstr>
      <vt:lpstr>Check Wine Quantity – Class Diagram</vt:lpstr>
      <vt:lpstr>Check Production Cycles –  Class Diagram</vt:lpstr>
      <vt:lpstr>Check Critical Quantities –  Class Diagram</vt:lpstr>
      <vt:lpstr>Update Bottle Quantity –  Class Diagram</vt:lpstr>
      <vt:lpstr>Update Grape Quantity –  Class Diagram</vt:lpstr>
      <vt:lpstr>Update Wine Quantity –  Class Diagram</vt:lpstr>
      <vt:lpstr>Delete Users –  Class Diagram</vt:lpstr>
      <vt:lpstr>Delete Bottles –  Class Diagram</vt:lpstr>
      <vt:lpstr>Delete Grape –  Class Diagram</vt:lpstr>
      <vt:lpstr>Delete Grape Color –  Class Diagram</vt:lpstr>
      <vt:lpstr>Delete Wine –  Class Diagram</vt:lpstr>
      <vt:lpstr>Delete Production Cycle – Class Diagram</vt:lpstr>
      <vt:lpstr>Home Page</vt:lpstr>
      <vt:lpstr>Login Page</vt:lpstr>
      <vt:lpstr>Home Menu</vt:lpstr>
      <vt:lpstr>Add page</vt:lpstr>
      <vt:lpstr>Add wine  page</vt:lpstr>
      <vt:lpstr>Check home  page</vt:lpstr>
      <vt:lpstr>Check grape  page</vt:lpstr>
      <vt:lpstr>Delete home page</vt:lpstr>
      <vt:lpstr>Delete production page</vt:lpstr>
      <vt:lpstr>Update home page</vt:lpstr>
      <vt:lpstr>Update wine quantity page</vt:lpstr>
      <vt:lpstr>Critical level  alerts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ООП-2 Производство на вина</dc:title>
  <dc:creator>АЛЕКСАНДЪР МИРОСЛАВОВ ЖИВКОВ СИТ 3к</dc:creator>
  <cp:lastModifiedBy>АЛЕКСАНДЪР МИРОСЛАВОВ ЖИВКОВ СИТ 3к</cp:lastModifiedBy>
  <cp:revision>1</cp:revision>
  <dcterms:created xsi:type="dcterms:W3CDTF">2022-01-11T12:18:41Z</dcterms:created>
  <dcterms:modified xsi:type="dcterms:W3CDTF">2022-01-11T13:17:52Z</dcterms:modified>
</cp:coreProperties>
</file>